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5"/>
  </p:normalViewPr>
  <p:slideViewPr>
    <p:cSldViewPr snapToGrid="0" snapToObjects="1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28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1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7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9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1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5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0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2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7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tar_Wa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Andromeda_galaxy_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agrantbard.com/2009/02/23/wga-awards-force-unleashed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onplusrpg.blogspot.com/2009/07/mais-um-pouco-sobre-star-war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fr.wikipedia.org/wiki/Si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lk:Jedi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automoblog.net/2011/08/02/for-garmin-gps-jedi-master-yoda-voice-app-is-prepared/" TargetMode="Externa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plamdi.deviantart.com/art/Empire-Strikes-Back-Poster-2-55776962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diggita.it/story.php?title=15_Curiosita_Su_Star_Wars_May_The_Force_Be_With_You" TargetMode="Externa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brembre.wordpress.com/2010/05/04/may-de-fourth-be-with-you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hyperlink" Target="http://pngimg.com/download/28316" TargetMode="External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yourfantasycostume.com/costumes/how-become-stormtrooper-star-wars-next-halloween-or-sci-fi-convention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://commons.wikimedia.org/wiki/File:Stormtroopers_march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skadi.net/threads/148108-Star-Wars-Ar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pedia.org/wiki/Obi-Wan_Kenobi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thewake.wikidot.com/obi-wan-kenob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2-D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2d2-robot-starwars-film-history-269765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Chewbacca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starwars-universe.com/planete-60-kashyyy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17954-71AD-9746-B289-6A862EFE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4800"/>
              <a:t>MAY THE 4</a:t>
            </a:r>
            <a:r>
              <a:rPr lang="en-US" sz="4800" baseline="30000"/>
              <a:t>TH</a:t>
            </a:r>
            <a:r>
              <a:rPr lang="en-US" sz="4800"/>
              <a:t> BE WITH YOU!!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0EA34-683D-3348-9A16-CD44A01C6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Broadway" panose="020F0502020204030204" pitchFamily="34" charset="0"/>
                <a:cs typeface="Broadway" panose="020F0502020204030204" pitchFamily="34" charset="0"/>
              </a:rPr>
              <a:t>STAR WARS TRIVIA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6A8260D-64BC-5F4E-8364-7A0CC6754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6721" y="643463"/>
            <a:ext cx="6805346" cy="3249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C0840-0A69-6646-AC59-694663CC710B}"/>
              </a:ext>
            </a:extLst>
          </p:cNvPr>
          <p:cNvSpPr txBox="1"/>
          <p:nvPr/>
        </p:nvSpPr>
        <p:spPr>
          <a:xfrm>
            <a:off x="7140523" y="3692961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Star_Wa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4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7B5FB-646E-E042-8308-49B8958E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900"/>
              <a:t>What is the invisible power that binds the galaxy together?</a:t>
            </a:r>
          </a:p>
        </p:txBody>
      </p:sp>
      <p:pic>
        <p:nvPicPr>
          <p:cNvPr id="5" name="Content Placeholder 4" descr="A star in the middle of the night&#10;&#10;Description automatically generated">
            <a:extLst>
              <a:ext uri="{FF2B5EF4-FFF2-40B4-BE49-F238E27FC236}">
                <a16:creationId xmlns:a16="http://schemas.microsoft.com/office/drawing/2014/main" id="{28788EB4-AD97-B44B-8ABD-80DD73000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843" r="972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9CA95-09B4-4044-A2D8-8FA4DAC0743D}"/>
              </a:ext>
            </a:extLst>
          </p:cNvPr>
          <p:cNvSpPr txBox="1"/>
          <p:nvPr/>
        </p:nvSpPr>
        <p:spPr>
          <a:xfrm>
            <a:off x="9830457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File:Andromeda_galaxy_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1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indoor, table, sitting, water&#10;&#10;Description automatically generated">
            <a:extLst>
              <a:ext uri="{FF2B5EF4-FFF2-40B4-BE49-F238E27FC236}">
                <a16:creationId xmlns:a16="http://schemas.microsoft.com/office/drawing/2014/main" id="{10FBEDDE-FEED-024B-A48B-B2020A12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77" b="220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24AC-14DD-F64A-A535-273774BE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Did you guess…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3348-1DA4-714E-AF7E-8F227FFD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Broadway" pitchFamily="82" charset="77"/>
              </a:rPr>
              <a:t>The Force</a:t>
            </a:r>
          </a:p>
          <a:p>
            <a:pPr marL="36900" indent="0" algn="ctr">
              <a:buNone/>
            </a:pPr>
            <a:endParaRPr lang="en-US" sz="4000" dirty="0">
              <a:latin typeface="Broadway" pitchFamily="82" charset="77"/>
            </a:endParaRPr>
          </a:p>
          <a:p>
            <a:pPr marL="36900" indent="0" algn="ctr">
              <a:buNone/>
            </a:pPr>
            <a:r>
              <a:rPr lang="en-US" sz="4000" dirty="0">
                <a:latin typeface="Broadway" pitchFamily="82" charset="77"/>
              </a:rPr>
              <a:t>That’s Correct!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69838-F300-1D49-9E1C-3A572388D77F}"/>
              </a:ext>
            </a:extLst>
          </p:cNvPr>
          <p:cNvSpPr txBox="1"/>
          <p:nvPr/>
        </p:nvSpPr>
        <p:spPr>
          <a:xfrm>
            <a:off x="9697407" y="6657945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agrantbard.com/2009/02/23/wga-awards-force-unleash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2828-434F-D54E-8033-29786E95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 are the masters of The Dark Side who want to rule the Galaxy?</a:t>
            </a:r>
            <a:endParaRPr lang="en-US" dirty="0"/>
          </a:p>
        </p:txBody>
      </p:sp>
      <p:pic>
        <p:nvPicPr>
          <p:cNvPr id="5" name="Content Placeholder 4" descr="A red lit up in the dark&#10;&#10;Description automatically generated">
            <a:extLst>
              <a:ext uri="{FF2B5EF4-FFF2-40B4-BE49-F238E27FC236}">
                <a16:creationId xmlns:a16="http://schemas.microsoft.com/office/drawing/2014/main" id="{F96C6161-194E-A343-B5B1-1D73E4A05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8206" y="2076450"/>
            <a:ext cx="2786062" cy="3714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81BB5-C465-C245-8C9C-8131601429B4}"/>
              </a:ext>
            </a:extLst>
          </p:cNvPr>
          <p:cNvSpPr txBox="1"/>
          <p:nvPr/>
        </p:nvSpPr>
        <p:spPr>
          <a:xfrm>
            <a:off x="4698206" y="5791200"/>
            <a:ext cx="278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nonplusrpg.blogspot.com/2009/07/mais-um-pouco-sobre-star-war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6594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19DA0-1229-C041-A32D-5BF23B16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/>
              <a:t>Did you guess…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9447-24EB-0F4D-8B6C-A7B89CAB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latin typeface="Broadway" pitchFamily="82" charset="77"/>
              </a:rPr>
              <a:t>The </a:t>
            </a:r>
            <a:r>
              <a:rPr lang="en-US" sz="6000" dirty="0" err="1">
                <a:latin typeface="Broadway" pitchFamily="82" charset="77"/>
              </a:rPr>
              <a:t>Sith</a:t>
            </a:r>
            <a:endParaRPr lang="en-US" sz="6000" dirty="0">
              <a:latin typeface="Broadway" pitchFamily="82" charset="77"/>
            </a:endParaRPr>
          </a:p>
          <a:p>
            <a:pPr marL="36900" indent="0">
              <a:buNone/>
            </a:pPr>
            <a:r>
              <a:rPr lang="en-US" sz="5400" dirty="0">
                <a:latin typeface="Broadway" pitchFamily="82" charset="77"/>
              </a:rPr>
              <a:t>That’s Correct!</a:t>
            </a:r>
          </a:p>
        </p:txBody>
      </p:sp>
      <p:pic>
        <p:nvPicPr>
          <p:cNvPr id="14" name="Picture 13" descr="A person wearing a costume&#10;&#10;Description automatically generated">
            <a:extLst>
              <a:ext uri="{FF2B5EF4-FFF2-40B4-BE49-F238E27FC236}">
                <a16:creationId xmlns:a16="http://schemas.microsoft.com/office/drawing/2014/main" id="{65F2D623-25A7-C24D-BF1F-6FEB73DC50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868" r="1" b="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3DDFB7-763D-904A-B225-3A8CDBF4FED3}"/>
              </a:ext>
            </a:extLst>
          </p:cNvPr>
          <p:cNvSpPr txBox="1"/>
          <p:nvPr/>
        </p:nvSpPr>
        <p:spPr>
          <a:xfrm>
            <a:off x="9830456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.wikipedia.org/wiki/Si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6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on a stage&#10;&#10;Description automatically generated">
            <a:extLst>
              <a:ext uri="{FF2B5EF4-FFF2-40B4-BE49-F238E27FC236}">
                <a16:creationId xmlns:a16="http://schemas.microsoft.com/office/drawing/2014/main" id="{C68F0A66-3FDB-DA4E-A613-1CEC5ABD3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95CB8-4609-4642-B456-71AC8C70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Who is the legendary Jedi Master who has trained Jedi for over 800 years?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AEC17372-62A7-4490-B8AC-4E26E549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100387"/>
            <a:ext cx="10353762" cy="2057401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2F280-3D4D-BD4C-A130-66F2121429CF}"/>
              </a:ext>
            </a:extLst>
          </p:cNvPr>
          <p:cNvSpPr txBox="1"/>
          <p:nvPr/>
        </p:nvSpPr>
        <p:spPr>
          <a:xfrm>
            <a:off x="9830456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Talk:Jed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2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8EAD4-36C6-1D48-ABEA-525175EE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Did you guess…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C58C8-7603-2D44-B781-66E34AD1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6000" dirty="0">
                <a:latin typeface="Broadway" pitchFamily="82" charset="77"/>
              </a:rPr>
              <a:t>Yoda</a:t>
            </a:r>
          </a:p>
          <a:p>
            <a:endParaRPr lang="en-US" sz="2400" dirty="0">
              <a:latin typeface="Broadway" pitchFamily="82" charset="77"/>
            </a:endParaRPr>
          </a:p>
          <a:p>
            <a:pPr marL="36900" indent="0">
              <a:buNone/>
            </a:pPr>
            <a:endParaRPr lang="en-US" sz="2400" dirty="0">
              <a:latin typeface="Broadway" pitchFamily="82" charset="77"/>
            </a:endParaRPr>
          </a:p>
          <a:p>
            <a:pPr marL="36900" indent="0" algn="ctr">
              <a:buNone/>
            </a:pPr>
            <a:r>
              <a:rPr lang="en-US" sz="2400" dirty="0">
                <a:latin typeface="Broadway" pitchFamily="82" charset="77"/>
              </a:rPr>
              <a:t>That’s Correct!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8" name="Picture 7" descr="A cat lying on a green surface&#10;&#10;Description automatically generated">
            <a:extLst>
              <a:ext uri="{FF2B5EF4-FFF2-40B4-BE49-F238E27FC236}">
                <a16:creationId xmlns:a16="http://schemas.microsoft.com/office/drawing/2014/main" id="{7FFA3AFD-AEE1-ED47-8F50-99307BAC5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2950" y="793750"/>
            <a:ext cx="7499350" cy="527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1CEEC-EDAD-E848-B421-AF3EB31D0213}"/>
              </a:ext>
            </a:extLst>
          </p:cNvPr>
          <p:cNvSpPr txBox="1"/>
          <p:nvPr/>
        </p:nvSpPr>
        <p:spPr>
          <a:xfrm>
            <a:off x="4140200" y="6064250"/>
            <a:ext cx="791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automoblog.net/2011/08/02/for-garmin-gps-jedi-master-yoda-voice-app-is-prepare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6594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D2DC9-DB74-7F4A-BF2C-50302339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What were the last words spoken in The Empire Strikes Back?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25" name="Content Placeholder 24" descr="A picture containing text, book, photo, man&#10;&#10;Description automatically generated">
            <a:extLst>
              <a:ext uri="{FF2B5EF4-FFF2-40B4-BE49-F238E27FC236}">
                <a16:creationId xmlns:a16="http://schemas.microsoft.com/office/drawing/2014/main" id="{20A00FA3-A4C9-FE45-B3C0-78D60FD8A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108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28409B-81B6-CB41-8B8B-8E7FED5D95C2}"/>
              </a:ext>
            </a:extLst>
          </p:cNvPr>
          <p:cNvSpPr txBox="1"/>
          <p:nvPr/>
        </p:nvSpPr>
        <p:spPr>
          <a:xfrm>
            <a:off x="9690660" y="6870700"/>
            <a:ext cx="25013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plamdi.deviantart.com/art/Empire-Strikes-Back-Poster-2-557769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2BC128-7B17-D640-866F-1274A23B8385}"/>
              </a:ext>
            </a:extLst>
          </p:cNvPr>
          <p:cNvSpPr txBox="1"/>
          <p:nvPr/>
        </p:nvSpPr>
        <p:spPr>
          <a:xfrm>
            <a:off x="7183366" y="6870700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plamdi.deviantart.com/art/Empire-Strikes-Back-Poster-2-557769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3D29C-5037-034C-BA01-4B4D9941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Did you guess…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B3BE-438A-AB48-8AC2-7B4B817C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189649"/>
            <a:ext cx="4438650" cy="405875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Broadway" pitchFamily="82" charset="77"/>
              </a:rPr>
              <a:t>May The Force Be With You</a:t>
            </a:r>
          </a:p>
          <a:p>
            <a:pPr marL="36900" indent="0">
              <a:buNone/>
            </a:pPr>
            <a:endParaRPr lang="en-US" sz="4000" dirty="0">
              <a:latin typeface="Broadway" pitchFamily="82" charset="77"/>
            </a:endParaRPr>
          </a:p>
          <a:p>
            <a:pPr marL="36900" indent="0">
              <a:buNone/>
            </a:pPr>
            <a:r>
              <a:rPr lang="en-US" sz="4000" dirty="0">
                <a:latin typeface="Broadway" pitchFamily="82" charset="77"/>
              </a:rPr>
              <a:t>That’s Correct!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F86ABF-AE92-2B4F-8F15-3EA85E47A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627" r="-1" b="2389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C52D4-AE96-CA4C-91EF-49488B206872}"/>
              </a:ext>
            </a:extLst>
          </p:cNvPr>
          <p:cNvSpPr txBox="1"/>
          <p:nvPr/>
        </p:nvSpPr>
        <p:spPr>
          <a:xfrm>
            <a:off x="9952284" y="6657945"/>
            <a:ext cx="22397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diggita.it/story.php?title=15_Curiosita_Su_Star_Wars_May_The_Force_Be_With_Yo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8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0141-626F-FF4D-9F61-05CCE6E3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PLAYING!</a:t>
            </a:r>
          </a:p>
        </p:txBody>
      </p:sp>
      <p:pic>
        <p:nvPicPr>
          <p:cNvPr id="5" name="Content Placeholder 4" descr="A picture containing sitting, cat&#10;&#10;Description automatically generated">
            <a:extLst>
              <a:ext uri="{FF2B5EF4-FFF2-40B4-BE49-F238E27FC236}">
                <a16:creationId xmlns:a16="http://schemas.microsoft.com/office/drawing/2014/main" id="{CA717B11-B7EF-E84D-BDFC-6E8082CDF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795" y="2076449"/>
            <a:ext cx="10297953" cy="46548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C549B-BDE8-6B41-AB13-ACA920E9B1DE}"/>
              </a:ext>
            </a:extLst>
          </p:cNvPr>
          <p:cNvSpPr txBox="1"/>
          <p:nvPr/>
        </p:nvSpPr>
        <p:spPr>
          <a:xfrm>
            <a:off x="1982184" y="5791200"/>
            <a:ext cx="8218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yabrembre.wordpress.com/2010/05/04/may-de-fourth-be-with-you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3725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7FC1-1F20-094E-B50B-7FE837F6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In the Star Wars movies, what are these called?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47807"/>
            <a:ext cx="10905066" cy="3816806"/>
          </a:xfrm>
          <a:prstGeom prst="rect">
            <a:avLst/>
          </a:prstGeom>
        </p:spPr>
      </p:pic>
      <p:pic>
        <p:nvPicPr>
          <p:cNvPr id="30" name="Picture 29" descr="A picture containing indoor, person, white, toy&#10;&#10;Description automatically generated">
            <a:extLst>
              <a:ext uri="{FF2B5EF4-FFF2-40B4-BE49-F238E27FC236}">
                <a16:creationId xmlns:a16="http://schemas.microsoft.com/office/drawing/2014/main" id="{46677DD3-8A52-5C46-8006-E504DA3F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4703" y="839047"/>
            <a:ext cx="2414587" cy="3219450"/>
          </a:xfrm>
          <a:prstGeom prst="rect">
            <a:avLst/>
          </a:prstGeom>
        </p:spPr>
      </p:pic>
      <p:pic>
        <p:nvPicPr>
          <p:cNvPr id="37" name="Picture 36" descr="A picture containing object, baseball, player, white&#10;&#10;Description automatically generated">
            <a:extLst>
              <a:ext uri="{FF2B5EF4-FFF2-40B4-BE49-F238E27FC236}">
                <a16:creationId xmlns:a16="http://schemas.microsoft.com/office/drawing/2014/main" id="{CCAFBBFB-7F75-1A4D-9391-54A824352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11897" y="851383"/>
            <a:ext cx="1761489" cy="3217333"/>
          </a:xfrm>
          <a:prstGeom prst="rect">
            <a:avLst/>
          </a:prstGeom>
        </p:spPr>
      </p:pic>
      <p:pic>
        <p:nvPicPr>
          <p:cNvPr id="20" name="Content Placeholder 19" descr="A group of men standing in front of a building&#10;&#10;Description automatically generated">
            <a:extLst>
              <a:ext uri="{FF2B5EF4-FFF2-40B4-BE49-F238E27FC236}">
                <a16:creationId xmlns:a16="http://schemas.microsoft.com/office/drawing/2014/main" id="{36D90214-A7B2-2B44-94C8-E479A2EB5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1508" b="13742"/>
          <a:stretch/>
        </p:blipFill>
        <p:spPr>
          <a:xfrm>
            <a:off x="7919086" y="1507025"/>
            <a:ext cx="3348470" cy="18834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0039B6-BDAD-E34C-AAAD-5E8A4E5AA5F1}"/>
              </a:ext>
            </a:extLst>
          </p:cNvPr>
          <p:cNvSpPr txBox="1"/>
          <p:nvPr/>
        </p:nvSpPr>
        <p:spPr>
          <a:xfrm>
            <a:off x="8906012" y="3190463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://commons.wikimedia.org/wiki/File:Stormtroopers_march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6AA28C-18ED-D242-A8B6-560C404D11C9}"/>
              </a:ext>
            </a:extLst>
          </p:cNvPr>
          <p:cNvSpPr txBox="1"/>
          <p:nvPr/>
        </p:nvSpPr>
        <p:spPr>
          <a:xfrm>
            <a:off x="9697407" y="6870700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yourfantasycostume.com/costumes/how-become-stormtrooper-star-wars-next-halloween-or-sci-fi-conven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DFB367-325F-7B48-A118-1F2F1B16D51D}"/>
              </a:ext>
            </a:extLst>
          </p:cNvPr>
          <p:cNvSpPr txBox="1"/>
          <p:nvPr/>
        </p:nvSpPr>
        <p:spPr>
          <a:xfrm>
            <a:off x="7311942" y="6870700"/>
            <a:ext cx="23727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pngimg.com/download/283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7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, table, cake, sitting&#10;&#10;Description automatically generated">
            <a:extLst>
              <a:ext uri="{FF2B5EF4-FFF2-40B4-BE49-F238E27FC236}">
                <a16:creationId xmlns:a16="http://schemas.microsoft.com/office/drawing/2014/main" id="{EE5DBE01-855B-5946-8AB5-92CF3AD6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59" b="188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F91E7-547D-FD42-BDC5-5405BF36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Did you guess…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E7053-7C9F-E549-BCDC-D5ADA6DF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Broadway" pitchFamily="82" charset="77"/>
              </a:rPr>
              <a:t>STORMTROOPER</a:t>
            </a:r>
          </a:p>
          <a:p>
            <a:pPr marL="36900" indent="0" algn="ctr">
              <a:buNone/>
            </a:pPr>
            <a:r>
              <a:rPr lang="en-US" sz="4000" dirty="0">
                <a:latin typeface="Broadway" pitchFamily="82" charset="77"/>
              </a:rPr>
              <a:t>That’s Correct!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6CCBB-5038-B548-9401-3A330675E43D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orums.skadi.net/threads/148108-Star-Wars-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EFD9A-8D3E-4F44-AB42-DE28DCF3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What is the colour of Obi-Wan’s Lightsaber?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Content Placeholder 4" descr="A picture containing outdoor, smoke, dark, man&#10;&#10;Description automatically generated">
            <a:extLst>
              <a:ext uri="{FF2B5EF4-FFF2-40B4-BE49-F238E27FC236}">
                <a16:creationId xmlns:a16="http://schemas.microsoft.com/office/drawing/2014/main" id="{4C13EF85-D857-5343-B627-4BFBE3999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70" r="-1" b="16938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33C0C-A0A8-BA45-B92A-7B33F160E96B}"/>
              </a:ext>
            </a:extLst>
          </p:cNvPr>
          <p:cNvSpPr txBox="1"/>
          <p:nvPr/>
        </p:nvSpPr>
        <p:spPr>
          <a:xfrm>
            <a:off x="9837370" y="4020626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it.wikipedia.org/wiki/Obi-Wan_Kenob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DD3B575-F379-0347-96DC-4FC53FADA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2939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3A878-4437-3142-9D92-FAB1D4A8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Did you guess…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8D44-2F4A-A948-BE9F-C395F4BB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6000" dirty="0">
                <a:latin typeface="Broadway" pitchFamily="82" charset="77"/>
              </a:rPr>
              <a:t>BLUE</a:t>
            </a:r>
          </a:p>
          <a:p>
            <a:pPr marL="36900" indent="0">
              <a:buNone/>
            </a:pPr>
            <a:endParaRPr lang="en-US" sz="1800" dirty="0">
              <a:latin typeface="Broadway" pitchFamily="82" charset="77"/>
            </a:endParaRPr>
          </a:p>
          <a:p>
            <a:pPr marL="36900" indent="0">
              <a:buNone/>
            </a:pPr>
            <a:r>
              <a:rPr lang="en-US" sz="4000" dirty="0">
                <a:latin typeface="Broadway" pitchFamily="82" charset="77"/>
              </a:rPr>
              <a:t>That’s Correct!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8BD44-AB19-6A4D-A5A8-788AB1CA7A53}"/>
              </a:ext>
            </a:extLst>
          </p:cNvPr>
          <p:cNvSpPr txBox="1"/>
          <p:nvPr/>
        </p:nvSpPr>
        <p:spPr>
          <a:xfrm>
            <a:off x="3725833" y="6657945"/>
            <a:ext cx="23615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wake.wikidot.com/obi-wan-kenob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F322-5675-D740-8EFD-4057967C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R2-D2’s name often shortened to?</a:t>
            </a:r>
          </a:p>
        </p:txBody>
      </p:sp>
      <p:pic>
        <p:nvPicPr>
          <p:cNvPr id="5" name="Content Placeholder 4" descr="A picture containing object, sitting, table, man&#10;&#10;Description automatically generated">
            <a:extLst>
              <a:ext uri="{FF2B5EF4-FFF2-40B4-BE49-F238E27FC236}">
                <a16:creationId xmlns:a16="http://schemas.microsoft.com/office/drawing/2014/main" id="{563383C5-C713-E242-9684-B1784547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5187" y="2274131"/>
            <a:ext cx="2282826" cy="30312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4E576-E443-9F40-9762-390E68D1CD09}"/>
              </a:ext>
            </a:extLst>
          </p:cNvPr>
          <p:cNvSpPr txBox="1"/>
          <p:nvPr/>
        </p:nvSpPr>
        <p:spPr>
          <a:xfrm>
            <a:off x="4562536" y="5161797"/>
            <a:ext cx="29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R2-D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366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E8A-158E-A14A-ABB8-624CD6AC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Did you guess…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27AA-4ACB-EE42-AEE3-DE328393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>
                <a:latin typeface="Broadway" pitchFamily="82" charset="77"/>
              </a:rPr>
              <a:t>R2</a:t>
            </a:r>
          </a:p>
          <a:p>
            <a:pPr marL="36900" indent="0" algn="ctr">
              <a:buNone/>
            </a:pPr>
            <a:r>
              <a:rPr lang="en-US" sz="8000">
                <a:latin typeface="Broadway" pitchFamily="82" charset="77"/>
              </a:rPr>
              <a:t>That’s Correct!</a:t>
            </a:r>
            <a:endParaRPr lang="en-US" sz="8000" dirty="0">
              <a:latin typeface="Broadway" pitchFamily="82" charset="77"/>
            </a:endParaRPr>
          </a:p>
        </p:txBody>
      </p:sp>
      <p:pic>
        <p:nvPicPr>
          <p:cNvPr id="5" name="Picture 4" descr="A picture containing motorcycle, man, white, table&#10;&#10;Description automatically generated">
            <a:extLst>
              <a:ext uri="{FF2B5EF4-FFF2-40B4-BE49-F238E27FC236}">
                <a16:creationId xmlns:a16="http://schemas.microsoft.com/office/drawing/2014/main" id="{9DAAE95B-0528-4F43-8784-45F99F94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751" y="361949"/>
            <a:ext cx="247173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55462-41DA-B547-81E9-AF1AD4E1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Where is Chewbacca’s home world?</a:t>
            </a:r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0" name="Content Placeholder 9" descr="A close up of a dog&#10;&#10;Description automatically generated">
            <a:extLst>
              <a:ext uri="{FF2B5EF4-FFF2-40B4-BE49-F238E27FC236}">
                <a16:creationId xmlns:a16="http://schemas.microsoft.com/office/drawing/2014/main" id="{7BA47AAD-B5ED-4244-A92B-4E7227205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53" r="4482" b="1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DCF28A-3129-D346-B252-E7DC161D0382}"/>
              </a:ext>
            </a:extLst>
          </p:cNvPr>
          <p:cNvSpPr txBox="1"/>
          <p:nvPr/>
        </p:nvSpPr>
        <p:spPr>
          <a:xfrm>
            <a:off x="2210105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Chewbac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water, table, sun&#10;&#10;Description automatically generated">
            <a:extLst>
              <a:ext uri="{FF2B5EF4-FFF2-40B4-BE49-F238E27FC236}">
                <a16:creationId xmlns:a16="http://schemas.microsoft.com/office/drawing/2014/main" id="{EC7EF7BD-FC6E-944D-B794-E4B476B12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787" r="4436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6269B-F6CC-D34C-9490-F1A2BE3A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4" y="845389"/>
            <a:ext cx="3596420" cy="979017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/>
              <a:t>Did you guess…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BB6B8-1282-0E47-8DBD-2520E45B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4" y="1968238"/>
            <a:ext cx="3531684" cy="3679189"/>
          </a:xfrm>
        </p:spPr>
        <p:txBody>
          <a:bodyPr anchor="t">
            <a:normAutofit/>
          </a:bodyPr>
          <a:lstStyle/>
          <a:p>
            <a:r>
              <a:rPr lang="en-US" sz="4000" dirty="0" err="1">
                <a:latin typeface="Broadway" pitchFamily="82" charset="77"/>
              </a:rPr>
              <a:t>Kashyyyk</a:t>
            </a:r>
            <a:endParaRPr lang="en-US" sz="4000" dirty="0">
              <a:latin typeface="Broadway" pitchFamily="82" charset="77"/>
            </a:endParaRPr>
          </a:p>
          <a:p>
            <a:pPr marL="36900" indent="0">
              <a:buNone/>
            </a:pPr>
            <a:endParaRPr lang="en-US" sz="3200" dirty="0">
              <a:latin typeface="Broadway" pitchFamily="82" charset="77"/>
            </a:endParaRPr>
          </a:p>
          <a:p>
            <a:pPr marL="36900" indent="0">
              <a:buNone/>
            </a:pPr>
            <a:r>
              <a:rPr lang="en-US" sz="3200" dirty="0">
                <a:latin typeface="Broadway" pitchFamily="82" charset="77"/>
              </a:rPr>
              <a:t>That’s Correct!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8F94B-36E1-5C41-A75E-D6B29354CAC7}"/>
              </a:ext>
            </a:extLst>
          </p:cNvPr>
          <p:cNvSpPr txBox="1"/>
          <p:nvPr/>
        </p:nvSpPr>
        <p:spPr>
          <a:xfrm>
            <a:off x="9679775" y="6657945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starwars-universe.com/planete-60-kashyyy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39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8ED5258F9764C8A756F333095C3AE" ma:contentTypeVersion="9" ma:contentTypeDescription="Create a new document." ma:contentTypeScope="" ma:versionID="ff866acf52a50fbe76432913c16c85fb">
  <xsd:schema xmlns:xsd="http://www.w3.org/2001/XMLSchema" xmlns:xs="http://www.w3.org/2001/XMLSchema" xmlns:p="http://schemas.microsoft.com/office/2006/metadata/properties" xmlns:ns2="8870c9b5-d8aa-4ed9-a8d2-53eaf06f7a62" targetNamespace="http://schemas.microsoft.com/office/2006/metadata/properties" ma:root="true" ma:fieldsID="d225e0c6f4c895b9e7b4d44db17c4059" ns2:_="">
    <xsd:import namespace="8870c9b5-d8aa-4ed9-a8d2-53eaf06f7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c9b5-d8aa-4ed9-a8d2-53eaf06f7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FEB228-4687-4213-8883-A046AADCD937}"/>
</file>

<file path=customXml/itemProps2.xml><?xml version="1.0" encoding="utf-8"?>
<ds:datastoreItem xmlns:ds="http://schemas.openxmlformats.org/officeDocument/2006/customXml" ds:itemID="{28CE4C18-2D16-4689-BEB9-A08693003A91}"/>
</file>

<file path=customXml/itemProps3.xml><?xml version="1.0" encoding="utf-8"?>
<ds:datastoreItem xmlns:ds="http://schemas.openxmlformats.org/officeDocument/2006/customXml" ds:itemID="{EEF49DD5-BEA7-4746-BEAE-2587A26AF4AF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383</Words>
  <Application>Microsoft Macintosh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Bookman Old Style</vt:lpstr>
      <vt:lpstr>Broadway</vt:lpstr>
      <vt:lpstr>Franklin Gothic Book</vt:lpstr>
      <vt:lpstr>Wingdings 2</vt:lpstr>
      <vt:lpstr>SlateVTI</vt:lpstr>
      <vt:lpstr>MAY THE 4TH BE WITH YOU!!</vt:lpstr>
      <vt:lpstr>In the Star Wars movies, what are these called?</vt:lpstr>
      <vt:lpstr>Did you guess…</vt:lpstr>
      <vt:lpstr>What is the colour of Obi-Wan’s Lightsaber?</vt:lpstr>
      <vt:lpstr>Did you guess…</vt:lpstr>
      <vt:lpstr>What is R2-D2’s name often shortened to?</vt:lpstr>
      <vt:lpstr>Did you guess…</vt:lpstr>
      <vt:lpstr>Where is Chewbacca’s home world?</vt:lpstr>
      <vt:lpstr>Did you guess…</vt:lpstr>
      <vt:lpstr>What is the invisible power that binds the galaxy together?</vt:lpstr>
      <vt:lpstr>Did you guess…</vt:lpstr>
      <vt:lpstr>Who are the masters of The Dark Side who want to rule the Galaxy?</vt:lpstr>
      <vt:lpstr>Did you guess…</vt:lpstr>
      <vt:lpstr>            Who is the legendary Jedi Master who has trained Jedi for over 800 years?</vt:lpstr>
      <vt:lpstr>Did you guess…</vt:lpstr>
      <vt:lpstr>What were the last words spoken in The Empire Strikes Back?</vt:lpstr>
      <vt:lpstr>Did you guess…</vt:lpstr>
      <vt:lpstr>THANKS FOR PLAYING!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THE 4TH BE WITH YOU!!</dc:title>
  <dc:creator>Jennifer Gallawan</dc:creator>
  <cp:lastModifiedBy>Jennifer Gallawan</cp:lastModifiedBy>
  <cp:revision>2</cp:revision>
  <dcterms:created xsi:type="dcterms:W3CDTF">2020-04-30T23:05:56Z</dcterms:created>
  <dcterms:modified xsi:type="dcterms:W3CDTF">2020-05-01T00:15:05Z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0x0101008408ED5258F9764C8A756F333095C3AE</vt:lpwstr>
  </property>
</Properties>
</file>